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/020101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安装交换机路由器并连接整理线束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553552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4814"/>
            <a:ext cx="10541390" cy="455253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环境检查、路由器、交换机上架安装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安装交换机路由器并连接整理线束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环境检查、路由器、交换机上架安装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04484" y="14428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58910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12874" y="2637068"/>
            <a:ext cx="10166252" cy="3576955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en-US" altLang="zh-CN"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22U</a:t>
            </a:r>
            <a:r>
              <a:rPr lang="zh-CN" altLang="en-US"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标准机柜部署到位</a:t>
            </a:r>
            <a:endParaRPr lang="zh-CN" altLang="en-US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台路由器 新华三（</a:t>
            </a: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H3C</a:t>
            </a: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ER5200G3</a:t>
            </a:r>
            <a:endParaRPr lang="zh-CN" altLang="en-US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台 交换机 新华三（</a:t>
            </a: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H3C</a:t>
            </a: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S5560X-HI</a:t>
            </a:r>
            <a:endParaRPr lang="zh-CN" altLang="en-US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个</a:t>
            </a: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48</a:t>
            </a: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口网络配线架</a:t>
            </a:r>
            <a:endParaRPr lang="en-US" altLang="zh-CN" kern="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笔记本电脑</a:t>
            </a: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台</a:t>
            </a:r>
            <a:endParaRPr lang="zh-CN" altLang="en-US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具体材料、工具包括超</a:t>
            </a:r>
            <a:r>
              <a:rPr lang="en-US" altLang="zh-CN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000" kern="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类双绞线、水晶头、网线钳、测线仪、寻线仪、扎带等</a:t>
            </a:r>
            <a:endParaRPr lang="en-US" altLang="zh-CN" sz="2000" kern="0" dirty="0">
              <a:solidFill>
                <a:schemeClr val="bg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marR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工具包</a:t>
            </a:r>
            <a:endParaRPr lang="zh-CN" altLang="en-US" sz="20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3510"/>
            <a:ext cx="8567420" cy="924560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安装交换机路由器并连接整理线束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环境检查、路由器、交换机上架安装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22619" y="190382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962400" y="3239683"/>
            <a:ext cx="4267200" cy="2547429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设备开箱，检查设备清单及型号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安装设备零部件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制作连接的设备跳线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根据示意图部署设备到机柜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规范施工，标注线缆，整理跳线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40634" y="2026617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3510"/>
            <a:ext cx="8567420" cy="924560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安装交换机路由器并连接整理线束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环境检查、路由器、交换机上架安装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22619" y="190382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069590" y="3239770"/>
            <a:ext cx="5727700" cy="2584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1.能对照装箱清单检查设备零部件是否齐全；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2.能正确使用安装工具；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3.能正确安装设备附件；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4.能按照示意图正确将设备安装至机柜；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5.掌握标注线缆的规范。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40634" y="2026617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96215"/>
            <a:ext cx="8567420" cy="93662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安装交换机路由器并连接整理线束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环境检查、路由器、交换机上架安装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29249" y="192986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70884" y="2037168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1496905" y="3438260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（一）设备开箱，检查设备清单及型号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6604261" y="3438260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（三）根据示意图部署设备到机柜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1496905" y="4802594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（二）安装路由器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交换机到机架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6604261" y="4802594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（四）连接整理线束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607</Words>
  <Application>Microsoft Office PowerPoint</Application>
  <PresentationFormat>宽屏</PresentationFormat>
  <Paragraphs>34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9</cp:revision>
  <dcterms:created xsi:type="dcterms:W3CDTF">2023-01-16T15:07:00Z</dcterms:created>
  <dcterms:modified xsi:type="dcterms:W3CDTF">2025-08-30T13:46:22Z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